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88638" cy="7562850"/>
  <p:notesSz cx="6858000" cy="9144000"/>
  <p:defaultTextStyle>
    <a:defPPr>
      <a:defRPr lang="fr-FR"/>
    </a:defPPr>
    <a:lvl1pPr marL="0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CB52"/>
    <a:srgbClr val="005293"/>
    <a:srgbClr val="707F8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1224" autoAdjust="0"/>
    <p:restoredTop sz="96481" autoAdjust="0"/>
  </p:normalViewPr>
  <p:slideViewPr>
    <p:cSldViewPr snapToObjects="1">
      <p:cViewPr>
        <p:scale>
          <a:sx n="100" d="100"/>
          <a:sy n="100" d="100"/>
        </p:scale>
        <p:origin x="-1176" y="-144"/>
      </p:cViewPr>
      <p:guideLst>
        <p:guide orient="horz" pos="2382"/>
        <p:guide pos="336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8825F4-5E43-4876-8404-DDFBC3D488A9}" type="datetimeFigureOut">
              <a:rPr lang="fr-FR" smtClean="0"/>
              <a:pPr/>
              <a:t>03/05/2012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50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100121-B1BB-466E-B545-40F5C278559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01648" y="2349386"/>
            <a:ext cx="9085342" cy="1621111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603296" y="4285615"/>
            <a:ext cx="7482047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69307-5B54-4945-AC0D-6FA37530DA40}" type="datetimeFigureOut">
              <a:rPr lang="fr-FR" smtClean="0"/>
              <a:pPr/>
              <a:t>03/05/2012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74310-EB1D-C648-B20D-F80EEDBC9CC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69307-5B54-4945-AC0D-6FA37530DA40}" type="datetimeFigureOut">
              <a:rPr lang="fr-FR" smtClean="0"/>
              <a:pPr/>
              <a:t>03/05/2012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74310-EB1D-C648-B20D-F80EEDBC9CC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9059363" y="334377"/>
            <a:ext cx="2809479" cy="7116431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5361" y="334377"/>
            <a:ext cx="8255859" cy="7116431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69307-5B54-4945-AC0D-6FA37530DA40}" type="datetimeFigureOut">
              <a:rPr lang="fr-FR" smtClean="0"/>
              <a:pPr/>
              <a:t>03/05/2012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74310-EB1D-C648-B20D-F80EEDBC9CC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Femto-hexagones_pg_suiv_PowerPoin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61176" y="0"/>
            <a:ext cx="3827462" cy="1933575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 rot="10800000">
            <a:off x="360000" y="6660000"/>
            <a:ext cx="9972000" cy="1588"/>
          </a:xfrm>
          <a:prstGeom prst="line">
            <a:avLst/>
          </a:prstGeom>
          <a:ln w="12700" cap="flat" cmpd="sng" algn="ctr">
            <a:solidFill>
              <a:srgbClr val="707F87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Image 4" descr="G:\sophie.roger\Nvelle Charte Graphique\fin\Logotype\Logos\Fichiers bitmap\PNG - fond transparent\Femto-logo_couleur-2012-transp.png"/>
          <p:cNvPicPr/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60000" y="6853259"/>
            <a:ext cx="1128712" cy="436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4329" y="4859832"/>
            <a:ext cx="9085342" cy="1502066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44329" y="3205459"/>
            <a:ext cx="9085342" cy="1654373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8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3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6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0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4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69307-5B54-4945-AC0D-6FA37530DA40}" type="datetimeFigureOut">
              <a:rPr lang="fr-FR" smtClean="0"/>
              <a:pPr/>
              <a:t>03/05/2012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74310-EB1D-C648-B20D-F80EEDBC9CC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5361" y="1946734"/>
            <a:ext cx="5531741" cy="550407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35245" y="1946734"/>
            <a:ext cx="5533597" cy="550407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69307-5B54-4945-AC0D-6FA37530DA40}" type="datetimeFigureOut">
              <a:rPr lang="fr-FR" smtClean="0"/>
              <a:pPr/>
              <a:t>03/05/2012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74310-EB1D-C648-B20D-F80EEDBC9CC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4432" y="1692889"/>
            <a:ext cx="4722671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34432" y="2398404"/>
            <a:ext cx="4722671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29680" y="1692889"/>
            <a:ext cx="4724526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429680" y="2398404"/>
            <a:ext cx="4724526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69307-5B54-4945-AC0D-6FA37530DA40}" type="datetimeFigureOut">
              <a:rPr lang="fr-FR" smtClean="0"/>
              <a:pPr/>
              <a:t>03/05/2012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74310-EB1D-C648-B20D-F80EEDBC9CC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69307-5B54-4945-AC0D-6FA37530DA40}" type="datetimeFigureOut">
              <a:rPr lang="fr-FR" smtClean="0"/>
              <a:pPr/>
              <a:t>03/05/2012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74310-EB1D-C648-B20D-F80EEDBC9CC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69307-5B54-4945-AC0D-6FA37530DA40}" type="datetimeFigureOut">
              <a:rPr lang="fr-FR" smtClean="0"/>
              <a:pPr/>
              <a:t>03/05/2012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74310-EB1D-C648-B20D-F80EEDBC9CC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4433" y="301113"/>
            <a:ext cx="3516488" cy="128148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178960" y="301114"/>
            <a:ext cx="5975246" cy="645468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34433" y="1582597"/>
            <a:ext cx="3516488" cy="5173200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69307-5B54-4945-AC0D-6FA37530DA40}" type="datetimeFigureOut">
              <a:rPr lang="fr-FR" smtClean="0"/>
              <a:pPr/>
              <a:t>03/05/2012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74310-EB1D-C648-B20D-F80EEDBC9CC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95048" y="5293995"/>
            <a:ext cx="6413183" cy="62498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95048" y="675755"/>
            <a:ext cx="6413183" cy="4537710"/>
          </a:xfrm>
        </p:spPr>
        <p:txBody>
          <a:bodyPr/>
          <a:lstStyle>
            <a:lvl1pPr marL="0" indent="0">
              <a:buNone/>
              <a:defRPr sz="3600"/>
            </a:lvl1pPr>
            <a:lvl2pPr marL="521437" indent="0">
              <a:buNone/>
              <a:defRPr sz="3200"/>
            </a:lvl2pPr>
            <a:lvl3pPr marL="1042873" indent="0">
              <a:buNone/>
              <a:defRPr sz="2700"/>
            </a:lvl3pPr>
            <a:lvl4pPr marL="1564310" indent="0">
              <a:buNone/>
              <a:defRPr sz="2300"/>
            </a:lvl4pPr>
            <a:lvl5pPr marL="2085746" indent="0">
              <a:buNone/>
              <a:defRPr sz="2300"/>
            </a:lvl5pPr>
            <a:lvl6pPr marL="2607183" indent="0">
              <a:buNone/>
              <a:defRPr sz="2300"/>
            </a:lvl6pPr>
            <a:lvl7pPr marL="3128620" indent="0">
              <a:buNone/>
              <a:defRPr sz="2300"/>
            </a:lvl7pPr>
            <a:lvl8pPr marL="3650056" indent="0">
              <a:buNone/>
              <a:defRPr sz="2300"/>
            </a:lvl8pPr>
            <a:lvl9pPr marL="4171493" indent="0">
              <a:buNone/>
              <a:defRPr sz="23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95048" y="5918981"/>
            <a:ext cx="6413183" cy="887584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69307-5B54-4945-AC0D-6FA37530DA40}" type="datetimeFigureOut">
              <a:rPr lang="fr-FR" smtClean="0"/>
              <a:pPr/>
              <a:t>03/05/2012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74310-EB1D-C648-B20D-F80EEDBC9CC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569307-5B54-4945-AC0D-6FA37530DA40}" type="datetimeFigureOut">
              <a:rPr lang="fr-FR" smtClean="0"/>
              <a:pPr/>
              <a:t>03/05/2012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674310-EB1D-C648-B20D-F80EEDBC9CC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1437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521437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521437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521437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521437" rtl="0" eaLnBrk="1" latinLnBrk="0" hangingPunct="1">
        <a:spcBef>
          <a:spcPct val="20000"/>
        </a:spcBef>
        <a:buFont typeface="Arial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521437" rtl="0" eaLnBrk="1" latinLnBrk="0" hangingPunct="1">
        <a:spcBef>
          <a:spcPct val="20000"/>
        </a:spcBef>
        <a:buFont typeface="Arial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Femto-header_PowerPoint.jpg"/>
          <p:cNvPicPr>
            <a:picLocks noChangeAspect="1"/>
          </p:cNvPicPr>
          <p:nvPr/>
        </p:nvPicPr>
        <p:blipFill>
          <a:blip r:embed="rId2"/>
          <a:srcRect l="22015"/>
          <a:stretch>
            <a:fillRect/>
          </a:stretch>
        </p:blipFill>
        <p:spPr>
          <a:xfrm>
            <a:off x="2630405" y="0"/>
            <a:ext cx="8058233" cy="2670175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980000" y="2520000"/>
            <a:ext cx="6480000" cy="288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fr-FR" sz="4000" dirty="0">
                <a:solidFill>
                  <a:srgbClr val="707F87"/>
                </a:solidFill>
                <a:latin typeface="Arial"/>
                <a:cs typeface="Arial"/>
              </a:rPr>
              <a:t>Nom du projet à présenter</a:t>
            </a:r>
          </a:p>
          <a:p>
            <a:r>
              <a:rPr lang="fr-FR" sz="3000" dirty="0">
                <a:solidFill>
                  <a:srgbClr val="707F87"/>
                </a:solidFill>
                <a:latin typeface="Arial"/>
                <a:cs typeface="Arial"/>
              </a:rPr>
              <a:t>Nom et fonction de </a:t>
            </a:r>
            <a:r>
              <a:rPr lang="fr-FR" sz="3000" dirty="0" smtClean="0">
                <a:solidFill>
                  <a:srgbClr val="707F87"/>
                </a:solidFill>
                <a:latin typeface="Arial"/>
                <a:cs typeface="Arial"/>
              </a:rPr>
              <a:t>l'auteur</a:t>
            </a:r>
          </a:p>
          <a:p>
            <a:endParaRPr lang="fr-FR" dirty="0" smtClean="0">
              <a:solidFill>
                <a:srgbClr val="707F87"/>
              </a:solidFill>
              <a:latin typeface="Arial"/>
              <a:cs typeface="Arial"/>
            </a:endParaRPr>
          </a:p>
          <a:p>
            <a:r>
              <a:rPr lang="fr-FR" sz="2000" dirty="0" smtClean="0">
                <a:solidFill>
                  <a:srgbClr val="707F87"/>
                </a:solidFill>
                <a:latin typeface="Arial"/>
                <a:cs typeface="Arial"/>
              </a:rPr>
              <a:t>Informations </a:t>
            </a:r>
            <a:r>
              <a:rPr lang="fr-FR" sz="2000" dirty="0">
                <a:solidFill>
                  <a:srgbClr val="707F87"/>
                </a:solidFill>
                <a:latin typeface="Arial"/>
                <a:cs typeface="Arial"/>
              </a:rPr>
              <a:t>complémentaires</a:t>
            </a:r>
          </a:p>
        </p:txBody>
      </p:sp>
      <p:pic>
        <p:nvPicPr>
          <p:cNvPr id="8" name="Image 7" descr="G:\sophie.roger\Nvelle Charte Graphique\fin\Logotype\Logos\Fichiers bitmap\PNG - fond transparent\Femto-logo_couleur-2012-transp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0000" y="352401"/>
            <a:ext cx="2270405" cy="889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 8" descr="G:\sophie.roger\Nvelle Charte Graphique\fin\Logotype\Logos\Fichiers bitmap\PNG - fond transparent\Femto-logo_couleur-2012-transp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971624" y="-2897951"/>
            <a:ext cx="158115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G:\sophie.roger\Nvelle Charte Graphique\fin\logos tutelles\Logo-ensmm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43857" y="6871149"/>
            <a:ext cx="928694" cy="187579"/>
          </a:xfrm>
          <a:prstGeom prst="rect">
            <a:avLst/>
          </a:prstGeom>
          <a:noFill/>
        </p:spPr>
      </p:pic>
      <p:pic>
        <p:nvPicPr>
          <p:cNvPr id="11" name="Picture 6" descr="G:\sophie.roger\Nvelle Charte Graphique\fin\logos tutelles\cnrs_quadri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29477" y="6734473"/>
            <a:ext cx="422428" cy="422428"/>
          </a:xfrm>
          <a:prstGeom prst="rect">
            <a:avLst/>
          </a:prstGeom>
          <a:noFill/>
        </p:spPr>
      </p:pic>
      <p:pic>
        <p:nvPicPr>
          <p:cNvPr id="12" name="Picture 7" descr="G:\sophie.roger\Nvelle Charte Graphique\fin\logos tutelles\ufc Quadri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0000" y="6734473"/>
            <a:ext cx="483827" cy="375079"/>
          </a:xfrm>
          <a:prstGeom prst="rect">
            <a:avLst/>
          </a:prstGeom>
          <a:noFill/>
        </p:spPr>
      </p:pic>
      <p:pic>
        <p:nvPicPr>
          <p:cNvPr id="13" name="Picture 8" descr="G:\sophie.roger\Nvelle Charte Graphique\fin\logos tutelles\utbm quadri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58303" y="6830678"/>
            <a:ext cx="795785" cy="3262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360000" y="360000"/>
            <a:ext cx="9619774" cy="754425"/>
          </a:xfrm>
        </p:spPr>
        <p:txBody>
          <a:bodyPr lIns="0" tIns="0" rIns="0" bIns="0" anchor="t" anchorCtr="0">
            <a:noAutofit/>
          </a:bodyPr>
          <a:lstStyle/>
          <a:p>
            <a:pPr algn="l"/>
            <a:r>
              <a:rPr lang="fr-FR" sz="4000" dirty="0" smtClean="0">
                <a:solidFill>
                  <a:srgbClr val="707F87"/>
                </a:solidFill>
              </a:rPr>
              <a:t>Titre principal</a:t>
            </a:r>
          </a:p>
        </p:txBody>
      </p:sp>
      <p:cxnSp>
        <p:nvCxnSpPr>
          <p:cNvPr id="4" name="Connecteur droit 3"/>
          <p:cNvCxnSpPr/>
          <p:nvPr/>
        </p:nvCxnSpPr>
        <p:spPr>
          <a:xfrm rot="10800000">
            <a:off x="360001" y="1114425"/>
            <a:ext cx="6432119" cy="1588"/>
          </a:xfrm>
          <a:prstGeom prst="line">
            <a:avLst/>
          </a:prstGeom>
          <a:ln w="12700" cap="flat" cmpd="sng" algn="ctr">
            <a:solidFill>
              <a:srgbClr val="707F87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re 1"/>
          <p:cNvSpPr txBox="1">
            <a:spLocks/>
          </p:cNvSpPr>
          <p:nvPr/>
        </p:nvSpPr>
        <p:spPr>
          <a:xfrm>
            <a:off x="360000" y="1440000"/>
            <a:ext cx="6120000" cy="28748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sz="2000" dirty="0" smtClean="0">
                <a:solidFill>
                  <a:srgbClr val="005293"/>
                </a:solidFill>
                <a:latin typeface="Arial"/>
                <a:cs typeface="Arial"/>
              </a:rPr>
              <a:t>Titre secondaire</a:t>
            </a:r>
          </a:p>
          <a:p>
            <a:endParaRPr lang="fr-FR" sz="1200" dirty="0" smtClean="0">
              <a:latin typeface="Arial"/>
              <a:cs typeface="Arial"/>
            </a:endParaRPr>
          </a:p>
          <a:p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Et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facest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, quo to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endam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expedi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ommolupid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quat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quiae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voluptat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ut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archict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atemque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plibusae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ligendelit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aut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andes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audae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consequ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odissum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iur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re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dolupta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qui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doluptatque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ventur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? Um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seque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solessimus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,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utem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nobit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volore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net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erisciam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,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odi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utatur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magnis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sam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ent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,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quiatumetur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alibus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</a:p>
          <a:p>
            <a:endParaRPr lang="fr-FR" sz="1200" dirty="0" smtClean="0">
              <a:solidFill>
                <a:srgbClr val="707F87"/>
              </a:solidFill>
              <a:latin typeface="Arial"/>
              <a:cs typeface="Arial"/>
            </a:endParaRPr>
          </a:p>
          <a:p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voluptatur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reiusam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quunt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eatatium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quae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nobis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et,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nemquam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fugit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omnis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et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voluptat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aperchi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liquass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inture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reste cum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eiciis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atem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a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iditaerro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evel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iusandus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idellab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oreicti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oreperferae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.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Por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apitem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fuga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. Ut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utem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quasi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odi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issinum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quamus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quibus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rerchilibus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dem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faccullo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duntur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simusame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doluptatem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volenie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ntectia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nis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aut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volut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perum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, et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fuga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. Ut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volest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officillati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omnist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</a:p>
          <a:p>
            <a:endParaRPr lang="fr-FR" sz="1200" dirty="0" smtClean="0">
              <a:solidFill>
                <a:srgbClr val="707F87"/>
              </a:solidFill>
              <a:latin typeface="Arial"/>
              <a:cs typeface="Arial"/>
            </a:endParaRPr>
          </a:p>
          <a:p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enihil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everchit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delendunt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as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entio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corum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evendel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mi,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ent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ut rem quia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nectur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, nos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doluptibus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as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verio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.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Itatem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que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parumqu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atiat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.</a:t>
            </a:r>
          </a:p>
          <a:p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Necerestore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, sus, ut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alit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,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sunt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quis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voluptae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porita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eum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et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estrunt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ero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bearumet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qui qui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rest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,</a:t>
            </a:r>
            <a:r>
              <a:rPr lang="fr-FR" sz="1200" dirty="0" smtClean="0">
                <a:latin typeface="Arial"/>
                <a:cs typeface="Arial"/>
              </a:rPr>
              <a:t> </a:t>
            </a:r>
            <a:endParaRPr kumimoji="0" lang="fr-FR" sz="1200" b="0" i="0" u="none" strike="noStrike" kern="1200" cap="none" spc="0" normalizeH="0" noProof="0" dirty="0" smtClean="0">
              <a:ln>
                <a:noFill/>
              </a:ln>
              <a:solidFill>
                <a:srgbClr val="707F87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60001" y="5058225"/>
            <a:ext cx="6120000" cy="1080000"/>
          </a:xfrm>
          <a:prstGeom prst="rect">
            <a:avLst/>
          </a:prstGeom>
          <a:solidFill>
            <a:srgbClr val="005293"/>
          </a:solidFill>
        </p:spPr>
        <p:txBody>
          <a:bodyPr wrap="square" lIns="180000" tIns="180000" rIns="180000" bIns="180000" rtlCol="0" anchor="ctr" anchorCtr="0">
            <a:noAutofit/>
          </a:bodyPr>
          <a:lstStyle/>
          <a:p>
            <a:pPr algn="ctr"/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Em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sam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alictotat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facid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que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cume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res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experia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vent et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magnima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ximporia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simet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,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officim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oluptas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et rente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pratur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sunt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es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dolorru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ptatque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est, pore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nes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ipsum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doluptium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, ut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eius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au</a:t>
            </a:r>
          </a:p>
        </p:txBody>
      </p:sp>
      <p:sp>
        <p:nvSpPr>
          <p:cNvPr id="8" name="Rectangle 7"/>
          <p:cNvSpPr/>
          <p:nvPr/>
        </p:nvSpPr>
        <p:spPr>
          <a:xfrm>
            <a:off x="6792120" y="1571625"/>
            <a:ext cx="3456000" cy="205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6792120" y="4086225"/>
            <a:ext cx="3456000" cy="205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6792120" y="3623625"/>
            <a:ext cx="3456000" cy="310200"/>
          </a:xfrm>
          <a:prstGeom prst="rect">
            <a:avLst/>
          </a:prstGeom>
          <a:noFill/>
        </p:spPr>
        <p:txBody>
          <a:bodyPr wrap="square" lIns="0" tIns="72000" rIns="0" bIns="0" rtlCol="0" anchor="t">
            <a:noAutofit/>
          </a:bodyPr>
          <a:lstStyle/>
          <a:p>
            <a:pPr algn="ctr"/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légende</a:t>
            </a:r>
            <a:endParaRPr lang="fr-FR" sz="1200" dirty="0"/>
          </a:p>
        </p:txBody>
      </p:sp>
      <p:sp>
        <p:nvSpPr>
          <p:cNvPr id="11" name="ZoneTexte 10"/>
          <p:cNvSpPr txBox="1"/>
          <p:nvPr/>
        </p:nvSpPr>
        <p:spPr>
          <a:xfrm>
            <a:off x="6792120" y="6140925"/>
            <a:ext cx="3456000" cy="310200"/>
          </a:xfrm>
          <a:prstGeom prst="rect">
            <a:avLst/>
          </a:prstGeom>
          <a:noFill/>
        </p:spPr>
        <p:txBody>
          <a:bodyPr wrap="square" lIns="0" tIns="72000" rIns="0" bIns="0" rtlCol="0" anchor="t">
            <a:noAutofit/>
          </a:bodyPr>
          <a:lstStyle/>
          <a:p>
            <a:pPr algn="ctr"/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légende</a:t>
            </a:r>
            <a:endParaRPr lang="fr-FR" sz="1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360000" y="360000"/>
            <a:ext cx="9619774" cy="7544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algn="l" defTabSz="52143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smtClean="0">
                <a:ln>
                  <a:noFill/>
                </a:ln>
                <a:solidFill>
                  <a:srgbClr val="707F87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Titre principal</a:t>
            </a:r>
            <a:endParaRPr kumimoji="0" lang="fr-FR" sz="4000" b="0" i="0" u="none" strike="noStrike" kern="1200" cap="none" spc="0" normalizeH="0" baseline="0" noProof="0" dirty="0" smtClean="0">
              <a:ln>
                <a:noFill/>
              </a:ln>
              <a:solidFill>
                <a:srgbClr val="707F87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3" name="Connecteur droit 2"/>
          <p:cNvCxnSpPr/>
          <p:nvPr/>
        </p:nvCxnSpPr>
        <p:spPr>
          <a:xfrm rot="10800000">
            <a:off x="360001" y="1114425"/>
            <a:ext cx="6432119" cy="1588"/>
          </a:xfrm>
          <a:prstGeom prst="line">
            <a:avLst/>
          </a:prstGeom>
          <a:ln w="12700" cap="flat" cmpd="sng" algn="ctr">
            <a:solidFill>
              <a:srgbClr val="707F87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re 1"/>
          <p:cNvSpPr txBox="1">
            <a:spLocks/>
          </p:cNvSpPr>
          <p:nvPr/>
        </p:nvSpPr>
        <p:spPr>
          <a:xfrm>
            <a:off x="4125119" y="1440000"/>
            <a:ext cx="6120000" cy="47009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sz="2000" dirty="0" smtClean="0">
                <a:solidFill>
                  <a:srgbClr val="005293"/>
                </a:solidFill>
                <a:latin typeface="Arial"/>
                <a:cs typeface="Arial"/>
              </a:rPr>
              <a:t>Titre secondaire</a:t>
            </a:r>
          </a:p>
          <a:p>
            <a:endParaRPr lang="fr-FR" sz="1200" dirty="0" smtClean="0">
              <a:latin typeface="Arial"/>
              <a:cs typeface="Arial"/>
            </a:endParaRPr>
          </a:p>
          <a:p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Et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facest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, quo to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endam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expedi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ommolupid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quat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quiae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voluptat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ut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archict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atemque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plibusae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ligendelit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aut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andes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audae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consequ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odissum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iur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re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dolupta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qui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doluptatque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ventur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? Um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seque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solessimus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,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utem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nobit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volore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net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erisciam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,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odi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utatur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magnis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sam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ent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,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quiatumetur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alibus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</a:p>
          <a:p>
            <a:endParaRPr lang="fr-FR" sz="1200" dirty="0" smtClean="0">
              <a:solidFill>
                <a:srgbClr val="707F87"/>
              </a:solidFill>
              <a:latin typeface="Arial"/>
              <a:cs typeface="Arial"/>
            </a:endParaRPr>
          </a:p>
          <a:p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voluptatur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reiusam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quunt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eatatium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quae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nobis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et,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nemquam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fugit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omnis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et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voluptat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aperchi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liquass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inture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reste cum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eiciis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atem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a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iditaerro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evel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iusandus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idellab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oreicti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oreperferae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.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Por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apitem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fuga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. Ut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utem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quasi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odi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issinum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quamus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quibus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rerchilibus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dem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faccullo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duntur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simusame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doluptatem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volenie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ntectia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nis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aut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volut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perum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, et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fuga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. Ut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volest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officillati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omnist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</a:p>
          <a:p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voluptatur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reiusam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quunt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eatatium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quae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nobis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et,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nemquam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fugit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omnis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et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voluptat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aperchi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liquass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inture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reste cum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eiciis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atem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a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iditaerro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evel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iusandus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idellab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oreicti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oreperferae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.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Por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apitem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fuga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. Ut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utem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quasi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odi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issinum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quamus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quibus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rerchilibus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dem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faccullo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duntur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simusame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doluptatem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volenie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ntectia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nis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aut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volut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perum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, et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fuga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. Ut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volest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officillati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omnist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</a:p>
          <a:p>
            <a:endParaRPr lang="fr-FR" sz="1200" dirty="0" smtClean="0">
              <a:solidFill>
                <a:srgbClr val="707F87"/>
              </a:solidFill>
              <a:latin typeface="Arial"/>
              <a:cs typeface="Arial"/>
            </a:endParaRPr>
          </a:p>
          <a:p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enihil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everchit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delendunt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as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entio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corum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evendel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mi,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ent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ut rem quia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nectur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, nos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doluptibus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as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verio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.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Itatem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que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parumqu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atiat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.</a:t>
            </a:r>
          </a:p>
          <a:p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Necerestore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, sus, ut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alit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,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sunt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quis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voluptae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porita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eum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et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estrunt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ero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bearumet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qui qui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rest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,</a:t>
            </a:r>
            <a:r>
              <a:rPr lang="fr-FR" sz="1200" dirty="0" smtClean="0">
                <a:latin typeface="Arial"/>
                <a:cs typeface="Arial"/>
              </a:rPr>
              <a:t> 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a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iditaerro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evel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iusandus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idellab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oreicti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oreperferae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.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Por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apitem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fuga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. Ut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utem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quasi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odi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issinum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quamus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quibus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rerchilibus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dem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faccullo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duntur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simusame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doluptatem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volenie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ntectia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nis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aut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volut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perum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, et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fuga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. Ut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volest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officillati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omnist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</a:p>
          <a:p>
            <a:endParaRPr kumimoji="0" lang="fr-FR" sz="1200" b="0" i="0" u="none" strike="noStrike" kern="1200" cap="none" spc="0" normalizeH="0" noProof="0" dirty="0" smtClean="0">
              <a:ln>
                <a:noFill/>
              </a:ln>
              <a:solidFill>
                <a:srgbClr val="707F87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0000" y="1440000"/>
            <a:ext cx="3456000" cy="46982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360000" y="6140925"/>
            <a:ext cx="3456000" cy="310200"/>
          </a:xfrm>
          <a:prstGeom prst="rect">
            <a:avLst/>
          </a:prstGeom>
          <a:noFill/>
        </p:spPr>
        <p:txBody>
          <a:bodyPr wrap="square" lIns="0" tIns="72000" rIns="0" bIns="0" rtlCol="0" anchor="t">
            <a:noAutofit/>
          </a:bodyPr>
          <a:lstStyle/>
          <a:p>
            <a:pPr algn="ctr"/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légende</a:t>
            </a:r>
            <a:endParaRPr lang="fr-FR" sz="1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360000" y="360000"/>
            <a:ext cx="9619774" cy="7544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algn="l" defTabSz="52143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smtClean="0">
                <a:ln>
                  <a:noFill/>
                </a:ln>
                <a:solidFill>
                  <a:srgbClr val="707F87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Titre principal</a:t>
            </a:r>
            <a:endParaRPr kumimoji="0" lang="fr-FR" sz="4000" b="0" i="0" u="none" strike="noStrike" kern="1200" cap="none" spc="0" normalizeH="0" baseline="0" noProof="0" dirty="0" smtClean="0">
              <a:ln>
                <a:noFill/>
              </a:ln>
              <a:solidFill>
                <a:srgbClr val="707F87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3" name="Connecteur droit 2"/>
          <p:cNvCxnSpPr/>
          <p:nvPr/>
        </p:nvCxnSpPr>
        <p:spPr>
          <a:xfrm rot="10800000">
            <a:off x="360001" y="1114425"/>
            <a:ext cx="6432119" cy="1588"/>
          </a:xfrm>
          <a:prstGeom prst="line">
            <a:avLst/>
          </a:prstGeom>
          <a:ln w="12700" cap="flat" cmpd="sng" algn="ctr">
            <a:solidFill>
              <a:srgbClr val="707F87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re 1"/>
          <p:cNvSpPr txBox="1">
            <a:spLocks/>
          </p:cNvSpPr>
          <p:nvPr/>
        </p:nvSpPr>
        <p:spPr>
          <a:xfrm>
            <a:off x="2753520" y="1440000"/>
            <a:ext cx="3886200" cy="40178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sz="2000" dirty="0" smtClean="0">
                <a:solidFill>
                  <a:srgbClr val="005293"/>
                </a:solidFill>
                <a:latin typeface="Arial"/>
                <a:cs typeface="Arial"/>
              </a:rPr>
              <a:t>Titre secondaire</a:t>
            </a:r>
          </a:p>
          <a:p>
            <a:endParaRPr lang="fr-FR" sz="1200" dirty="0" smtClean="0">
              <a:latin typeface="Arial"/>
              <a:cs typeface="Arial"/>
            </a:endParaRPr>
          </a:p>
          <a:p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Et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facest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, quo to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endam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expedi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ommolupid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quat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quiae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voluptat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ut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archict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atemque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plibusae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ligendelit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aut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andes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audae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consequ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odissum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iur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re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dolupta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qui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doluptatque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ventur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? Um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seque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solessimus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,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utem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nobit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volore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net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erisciam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,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odi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utatur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magnis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sam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ent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,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quiatumetur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alibus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</a:p>
          <a:p>
            <a:endParaRPr lang="fr-FR" sz="1200" dirty="0" smtClean="0">
              <a:solidFill>
                <a:srgbClr val="707F87"/>
              </a:solidFill>
              <a:latin typeface="Arial"/>
              <a:cs typeface="Arial"/>
            </a:endParaRPr>
          </a:p>
          <a:p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voluptatur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reiusam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quunt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eatatium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quae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nobis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et,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nemquam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fugit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omnis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et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voluptat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aperchi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liquass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inture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reste cum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eiciis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atem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a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iditaerro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evel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iusandus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idellab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oreicti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oreperferae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.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Por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apitem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fuga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. Ut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utem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quasi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odi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issinum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quamus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quibus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rerchilibus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dem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faccullo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duntur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simusame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doluptatem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volenie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ntectia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nis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aut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volut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perum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, et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fuga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. Ut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volest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officillati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omnist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</a:p>
          <a:p>
            <a:endParaRPr lang="fr-FR" sz="1200" dirty="0" smtClean="0">
              <a:solidFill>
                <a:srgbClr val="707F87"/>
              </a:solidFill>
              <a:latin typeface="Arial"/>
              <a:cs typeface="Arial"/>
            </a:endParaRPr>
          </a:p>
          <a:p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enihil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everchit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delendunt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as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entio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corum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evendel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mi,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ent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ut rem quia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nectur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, nos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doluptibus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as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verio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.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Itatem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que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parumqu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atiat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.</a:t>
            </a:r>
          </a:p>
          <a:p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Necerestore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, sus, ut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alit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,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sunt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quis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voluptae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porita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eum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et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estrunt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ero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bearumet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qui qui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rest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,</a:t>
            </a:r>
            <a:r>
              <a:rPr lang="fr-FR" sz="1200" dirty="0" smtClean="0">
                <a:latin typeface="Arial"/>
                <a:cs typeface="Arial"/>
              </a:rPr>
              <a:t> 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a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iditaerro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evel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iusandus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idellab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oreicti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oreperferae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.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Por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apitem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fuga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. Ut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utem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quasi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odi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issinum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quamus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quibus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rerchilibus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dem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faccullo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duntur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simusame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doluptatem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volenie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ntectia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nis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aut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volut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perum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, et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fuga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. Ut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volest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officillati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  <a:r>
              <a:rPr lang="fr-FR" sz="1200" dirty="0" err="1" smtClean="0">
                <a:solidFill>
                  <a:srgbClr val="707F87"/>
                </a:solidFill>
                <a:latin typeface="Arial"/>
                <a:cs typeface="Arial"/>
              </a:rPr>
              <a:t>omnist</a:t>
            </a:r>
            <a:r>
              <a:rPr lang="fr-FR" sz="1200" dirty="0" smtClean="0">
                <a:solidFill>
                  <a:srgbClr val="707F87"/>
                </a:solidFill>
                <a:latin typeface="Arial"/>
                <a:cs typeface="Arial"/>
              </a:rPr>
              <a:t> </a:t>
            </a:r>
          </a:p>
          <a:p>
            <a:endParaRPr kumimoji="0" lang="fr-FR" sz="1200" b="0" i="0" u="none" strike="noStrike" kern="1200" cap="none" spc="0" normalizeH="0" noProof="0" dirty="0" smtClean="0">
              <a:ln>
                <a:noFill/>
              </a:ln>
              <a:solidFill>
                <a:srgbClr val="707F87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60000" y="1440000"/>
            <a:ext cx="2160000" cy="21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60000" y="3857625"/>
            <a:ext cx="2160000" cy="21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6792120" y="1440000"/>
            <a:ext cx="3456000" cy="4680000"/>
          </a:xfrm>
          <a:prstGeom prst="rect">
            <a:avLst/>
          </a:prstGeom>
          <a:solidFill>
            <a:srgbClr val="B0CB52"/>
          </a:solidFill>
        </p:spPr>
        <p:txBody>
          <a:bodyPr wrap="square" lIns="180000" tIns="180000" rIns="180000" bIns="180000" rtlCol="0" anchor="ctr" anchorCtr="0">
            <a:noAutofit/>
          </a:bodyPr>
          <a:lstStyle/>
          <a:p>
            <a:pPr algn="just"/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Em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sam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alictotat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facid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que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cume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res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experrmagnima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ximporia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simet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,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ofexperia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vent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icim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ente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pratur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sunt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es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dolorru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ptatque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est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ia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vent et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magnima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ximficim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oluptas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et rente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pratur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sunt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es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dolorru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ptatque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est, pore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nes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ipsum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doluptiumporia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simet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, of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experia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vent et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magnima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ximporia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simet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,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offptatque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estia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vent et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magnima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ximporia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simet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,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ofexperia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vent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icim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oluptas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et rente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pratur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ficim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oluximporia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simet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,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offptatque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estia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vent et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magnima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ptas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et rente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pratur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sunt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es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dolorru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ptatque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est, pore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nes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ipsum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doluptium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, ut </a:t>
            </a:r>
            <a:r>
              <a:rPr lang="fr-FR" sz="1600" dirty="0" err="1" smtClean="0">
                <a:solidFill>
                  <a:schemeClr val="bg1"/>
                </a:solidFill>
                <a:latin typeface="Arial"/>
                <a:cs typeface="Arial"/>
              </a:rPr>
              <a:t>eius</a:t>
            </a:r>
            <a:r>
              <a:rPr lang="fr-FR" sz="1600" dirty="0" smtClean="0">
                <a:solidFill>
                  <a:schemeClr val="bg1"/>
                </a:solidFill>
                <a:latin typeface="Arial"/>
                <a:cs typeface="Arial"/>
              </a:rPr>
              <a:t> au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1E96338D5CC0459B028C481A9F05FF" ma:contentTypeVersion="2" ma:contentTypeDescription="Crée un document." ma:contentTypeScope="" ma:versionID="f1d18672dbf647336786c938df3fc39f">
  <xsd:schema xmlns:xsd="http://www.w3.org/2001/XMLSchema" xmlns:xs="http://www.w3.org/2001/XMLSchema" xmlns:p="http://schemas.microsoft.com/office/2006/metadata/properties" xmlns:ns2="1b458390-de54-4209-8752-a47d264ba6a4" targetNamespace="http://schemas.microsoft.com/office/2006/metadata/properties" ma:root="true" ma:fieldsID="9f3b38dd7cbd3ded9193db25029395d6" ns2:_="">
    <xsd:import namespace="1b458390-de54-4209-8752-a47d264ba6a4"/>
    <xsd:element name="properties">
      <xsd:complexType>
        <xsd:sequence>
          <xsd:element name="documentManagement">
            <xsd:complexType>
              <xsd:all>
                <xsd:element ref="ns2:Date_x0020_de_x0020_publication" minOccurs="0"/>
                <xsd:element ref="ns2:Observation_x0028_s_x0029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458390-de54-4209-8752-a47d264ba6a4" elementFormDefault="qualified">
    <xsd:import namespace="http://schemas.microsoft.com/office/2006/documentManagement/types"/>
    <xsd:import namespace="http://schemas.microsoft.com/office/infopath/2007/PartnerControls"/>
    <xsd:element name="Date_x0020_de_x0020_publication" ma:index="8" nillable="true" ma:displayName="Date de parution" ma:format="DateOnly" ma:internalName="Date_x0020_de_x0020_publication">
      <xsd:simpleType>
        <xsd:restriction base="dms:DateTime"/>
      </xsd:simpleType>
    </xsd:element>
    <xsd:element name="Observation_x0028_s_x0029_" ma:index="9" nillable="true" ma:displayName="Observation(s)" ma:internalName="Observation_x0028_s_x0029_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ate_x0020_de_x0020_publication xmlns="1b458390-de54-4209-8752-a47d264ba6a4" xsi:nil="true"/>
    <Observation_x0028_s_x0029_ xmlns="1b458390-de54-4209-8752-a47d264ba6a4" xsi:nil="true"/>
  </documentManagement>
</p:properties>
</file>

<file path=customXml/itemProps1.xml><?xml version="1.0" encoding="utf-8"?>
<ds:datastoreItem xmlns:ds="http://schemas.openxmlformats.org/officeDocument/2006/customXml" ds:itemID="{0E6EB3F2-7444-4D07-8EC1-195F6A0E8486}"/>
</file>

<file path=customXml/itemProps2.xml><?xml version="1.0" encoding="utf-8"?>
<ds:datastoreItem xmlns:ds="http://schemas.openxmlformats.org/officeDocument/2006/customXml" ds:itemID="{35C75B71-9C1B-42AE-B009-1A876293A749}"/>
</file>

<file path=customXml/itemProps3.xml><?xml version="1.0" encoding="utf-8"?>
<ds:datastoreItem xmlns:ds="http://schemas.openxmlformats.org/officeDocument/2006/customXml" ds:itemID="{CC104640-9074-41C1-A892-05EDA4F22D85}"/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737</Words>
  <Application>Microsoft Macintosh PowerPoint</Application>
  <PresentationFormat>Personnalisé</PresentationFormat>
  <Paragraphs>37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Thème Office</vt:lpstr>
      <vt:lpstr>Diapositive 1</vt:lpstr>
      <vt:lpstr>Titre principal</vt:lpstr>
      <vt:lpstr>Diapositive 3</vt:lpstr>
      <vt:lpstr>Diapositive 4</vt:lpstr>
    </vt:vector>
  </TitlesOfParts>
  <Company>***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*     </dc:creator>
  <cp:lastModifiedBy>sophie.roger</cp:lastModifiedBy>
  <cp:revision>21</cp:revision>
  <dcterms:created xsi:type="dcterms:W3CDTF">2012-04-19T12:43:47Z</dcterms:created>
  <dcterms:modified xsi:type="dcterms:W3CDTF">2012-05-03T13:48:32Z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0x010100311E96338D5CC0459B028C481A9F05FF</vt:lpwstr>
  </property>
  <property fmtid="{D5CDD505-2E9C-101B-9397-08002B2CF9AE}" pid="3" name="Order">
    <vt:r8>4300</vt:r8>
  </property>
  <property fmtid="{D5CDD505-2E9C-101B-9397-08002B2CF9AE}" pid="4" name="TemplateUrl">
    <vt:lpwstr/>
  </property>
  <property fmtid="{D5CDD505-2E9C-101B-9397-08002B2CF9AE}" pid="5" name="_SourceUrl">
    <vt:lpwstr/>
  </property>
  <property fmtid="{D5CDD505-2E9C-101B-9397-08002B2CF9AE}" pid="6" name="_SharedFileIndex">
    <vt:lpwstr/>
  </property>
  <property fmtid="{D5CDD505-2E9C-101B-9397-08002B2CF9AE}" pid="7" name="xd_Signature">
    <vt:bool>false</vt:bool>
  </property>
  <property fmtid="{D5CDD505-2E9C-101B-9397-08002B2CF9AE}" pid="8" name="xd_ProgID">
    <vt:lpwstr/>
  </property>
</Properties>
</file>